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61" r:id="rId9"/>
    <p:sldId id="268" r:id="rId10"/>
    <p:sldId id="262" r:id="rId11"/>
    <p:sldId id="264" r:id="rId12"/>
    <p:sldId id="263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6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2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8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76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4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31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6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5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6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9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3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E796FC-2B03-4B23-9114-767B32D4F38F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5B6075-84F0-4D65-9D7D-41780780D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74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314" y="1889760"/>
            <a:ext cx="11105452" cy="15605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ЭЛЛАДА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736" y="560832"/>
            <a:ext cx="943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ИЗО в 4 классе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4640" y="56465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Ковалева Л.А.</a:t>
            </a:r>
          </a:p>
        </p:txBody>
      </p:sp>
    </p:spTree>
    <p:extLst>
      <p:ext uri="{BB962C8B-B14F-4D97-AF65-F5344CB8AC3E}">
        <p14:creationId xmlns:p14="http://schemas.microsoft.com/office/powerpoint/2010/main" val="420780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243840"/>
            <a:ext cx="5583936" cy="57505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Ионический храм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Колонны ионического храма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приподняты над постаментом. Желобки – каннелюры расположены часто и струятся как складки тонкой ткани. Капитель имеет два желобка.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463296"/>
            <a:ext cx="6461760" cy="5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475488"/>
            <a:ext cx="11204448" cy="6083808"/>
          </a:xfrm>
        </p:spPr>
      </p:pic>
    </p:spTree>
    <p:extLst>
      <p:ext uri="{BB962C8B-B14F-4D97-AF65-F5344CB8AC3E}">
        <p14:creationId xmlns:p14="http://schemas.microsoft.com/office/powerpoint/2010/main" val="44165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7264"/>
            <a:ext cx="4314508" cy="5787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Акрополь –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холм, где располагались давнейшие дворцы и храмы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6" y="207264"/>
            <a:ext cx="7303008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068" y="305476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Парфенон – «Храм девы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афины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1328928"/>
            <a:ext cx="8718740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68" y="231649"/>
            <a:ext cx="11679936" cy="829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Храм </a:t>
            </a:r>
            <a:r>
              <a:rPr lang="ru-RU" sz="31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эрехтейон</a:t>
            </a: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7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нем преобладает образ радостной, грациозной женственности. Кровлю портика держат кариатиды – скульптуры девушек, заменившие колонны</a:t>
            </a:r>
            <a:br>
              <a:rPr lang="ru-RU" sz="27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7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4038"/>
          <a:stretch/>
        </p:blipFill>
        <p:spPr>
          <a:xfrm>
            <a:off x="158496" y="2450592"/>
            <a:ext cx="6376416" cy="4206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2828544"/>
            <a:ext cx="5126266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7680"/>
            <a:ext cx="4533964" cy="55067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Фидий –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великий греческий скульптор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304800"/>
            <a:ext cx="7095744" cy="6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26720"/>
            <a:ext cx="3668332" cy="55676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Афина –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Богиня мудрости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2" y="426720"/>
            <a:ext cx="6717792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68" y="5644896"/>
            <a:ext cx="11021568" cy="890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Панафинеи –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праздник в честь богини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афины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95072"/>
            <a:ext cx="11606784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1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2" y="195073"/>
            <a:ext cx="8534400" cy="11582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Храм Зевса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1207008"/>
            <a:ext cx="11533632" cy="56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0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40096"/>
            <a:ext cx="10959148" cy="1365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Олимпийские игры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6612" y="902547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6612" y="8382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316992"/>
            <a:ext cx="11594592" cy="53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5" y="293370"/>
            <a:ext cx="6498336" cy="44919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5760" y="5207246"/>
            <a:ext cx="10818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Эллада – так называли Древнюю Грецию вначале.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368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5132832"/>
            <a:ext cx="11362944" cy="15118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Скульпторы Эллады создавали мраморные статуи победителей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4053" r="2350" b="3243"/>
          <a:stretch/>
        </p:blipFill>
        <p:spPr>
          <a:xfrm>
            <a:off x="463296" y="390144"/>
            <a:ext cx="4901184" cy="4181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512064"/>
            <a:ext cx="4413504" cy="41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4487332"/>
            <a:ext cx="11692128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Благодатна природа этого края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375664" cy="476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66" y="1"/>
            <a:ext cx="5816334" cy="47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176" y="304800"/>
            <a:ext cx="3681984" cy="612038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Древние эллины первыми задумались, каким должен быть прекрасный человек. Они воспели красоту его тела, силу воли и разума.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304800"/>
            <a:ext cx="7461504" cy="6120384"/>
          </a:xfrm>
        </p:spPr>
      </p:pic>
    </p:spTree>
    <p:extLst>
      <p:ext uri="{BB962C8B-B14F-4D97-AF65-F5344CB8AC3E}">
        <p14:creationId xmlns:p14="http://schemas.microsoft.com/office/powerpoint/2010/main" val="376323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37632"/>
            <a:ext cx="11081068" cy="1158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 богов – бессмертных и очень красивых людей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-2857" r="-424" b="2857"/>
          <a:stretch/>
        </p:blipFill>
        <p:spPr>
          <a:xfrm>
            <a:off x="512064" y="-36576"/>
            <a:ext cx="11497056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68" y="243840"/>
            <a:ext cx="4547616" cy="575055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  <a:t>Гора Олимп</a:t>
            </a:r>
            <a:b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</a:rPr>
              <a:t>Эллины верили, что самые могущественные из богов живут на горе Олимп</a:t>
            </a:r>
            <a:endParaRPr lang="ru-RU" sz="27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8" y="243839"/>
            <a:ext cx="6827520" cy="57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215180" cy="2193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Древнегреческий храм – это четырехугольное здание на высоком постаменте, окруженное со всех сторон колоннами.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1"/>
            <a:ext cx="9948672" cy="47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" y="195072"/>
            <a:ext cx="4840224" cy="57993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Дорический храм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Колонны с напряжением держат крышу, у них нет украшений, кроме полосок – каннелюр – вертикальных желобков. 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верх колонны венчает капитель.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04" y="390144"/>
            <a:ext cx="6925056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109728"/>
            <a:ext cx="11301984" cy="6620255"/>
          </a:xfrm>
        </p:spPr>
      </p:pic>
    </p:spTree>
    <p:extLst>
      <p:ext uri="{BB962C8B-B14F-4D97-AF65-F5344CB8AC3E}">
        <p14:creationId xmlns:p14="http://schemas.microsoft.com/office/powerpoint/2010/main" val="233056380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105</Words>
  <Application>Microsoft Office PowerPoint</Application>
  <PresentationFormat>Широкоэкранный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Сектор</vt:lpstr>
      <vt:lpstr>Тема урока:  ДРЕВНЯЯ ЭЛЛАДА</vt:lpstr>
      <vt:lpstr>Презентация PowerPoint</vt:lpstr>
      <vt:lpstr>Благодатна природа этого края</vt:lpstr>
      <vt:lpstr>Древние эллины первыми задумались, каким должен быть прекрасный человек. Они воспели красоту его тела, силу воли и разума.</vt:lpstr>
      <vt:lpstr>Мир богов – бессмертных и очень красивых людей</vt:lpstr>
      <vt:lpstr>Гора Олимп  Эллины верили, что самые могущественные из богов живут на горе Олимп</vt:lpstr>
      <vt:lpstr>Древнегреческий храм – это четырехугольное здание на высоком постаменте, окруженное со всех сторон колоннами.</vt:lpstr>
      <vt:lpstr>Дорический храм  Колонны с напряжением держат крышу, у них нет украшений, кроме полосок – каннелюр – вертикальных желобков.  верх колонны венчает капитель. </vt:lpstr>
      <vt:lpstr>Презентация PowerPoint</vt:lpstr>
      <vt:lpstr>Ионический храм  Колонны ионического храма приподняты над постаментом. Желобки – каннелюры расположены часто и струятся как складки тонкой ткани. Капитель имеет два желобка. </vt:lpstr>
      <vt:lpstr>Презентация PowerPoint</vt:lpstr>
      <vt:lpstr>Акрополь –  холм, где располагались давнейшие дворцы и храмы</vt:lpstr>
      <vt:lpstr>Парфенон – «Храм девы афины</vt:lpstr>
      <vt:lpstr>   Храм эрехтейон В нем преобладает образ радостной, грациозной женственности. Кровлю портика держат кариатиды – скульптуры девушек, заменившие колонны </vt:lpstr>
      <vt:lpstr>Фидий –  великий греческий скульптор</vt:lpstr>
      <vt:lpstr>Афина –  Богиня мудрости</vt:lpstr>
      <vt:lpstr>Панафинеи –  праздник в честь богини афины</vt:lpstr>
      <vt:lpstr>         Храм Зевса</vt:lpstr>
      <vt:lpstr>Олимпийские игры</vt:lpstr>
      <vt:lpstr>Скульпторы Эллады создавали мраморные статуи победителей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ЭЛЛАДА</dc:title>
  <dc:creator>Admin</dc:creator>
  <cp:lastModifiedBy>Admin</cp:lastModifiedBy>
  <cp:revision>9</cp:revision>
  <dcterms:created xsi:type="dcterms:W3CDTF">2016-02-15T17:28:13Z</dcterms:created>
  <dcterms:modified xsi:type="dcterms:W3CDTF">2016-04-03T08:42:59Z</dcterms:modified>
</cp:coreProperties>
</file>